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71" r:id="rId9"/>
    <p:sldId id="269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654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73"/>
    <a:srgbClr val="253237"/>
    <a:srgbClr val="84DCC6"/>
    <a:srgbClr val="C2DFE3"/>
    <a:srgbClr val="9ECFDB"/>
    <a:srgbClr val="192025"/>
    <a:srgbClr val="E6E6E6"/>
    <a:srgbClr val="E0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>
        <p:guide pos="5654"/>
        <p:guide orient="horz" pos="2818"/>
        <p:guide orient="horz" pos="187"/>
        <p:guide orient="horz" pos="2183"/>
        <p:guide pos="2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417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417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在不同裝置上也不會影響閱讀</a:t>
            </a: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喔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84DCC6"/>
                </a:solidFill>
                <a:latin typeface="+mn-ea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5C6B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solidFill>
                <a:srgbClr val="5C6B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4" y="2197100"/>
            <a:ext cx="3367244" cy="43484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1" y="1254760"/>
            <a:ext cx="3365208" cy="434848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2" y="519430"/>
            <a:ext cx="3367244" cy="43484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接點 19"/>
          <p:cNvCxnSpPr/>
          <p:nvPr/>
        </p:nvCxnSpPr>
        <p:spPr>
          <a:xfrm>
            <a:off x="2621280" y="466852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16000"/>
                  </a:srgbClr>
                </a:gs>
                <a:gs pos="56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454400" y="1041400"/>
            <a:ext cx="549656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23978" y="71823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Header</a:t>
            </a:r>
            <a:endParaRPr lang="zh-TW" alt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2621280" y="286004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37000"/>
                  </a:srgbClr>
                </a:gs>
                <a:gs pos="48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323978" y="2567652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Body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23978" y="434535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Footer</a:t>
            </a:r>
            <a:endParaRPr lang="zh-TW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00" y="1568440"/>
            <a:ext cx="3195636" cy="41268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1" y="1568440"/>
            <a:ext cx="2644647" cy="41322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1" y="1042096"/>
            <a:ext cx="2642734" cy="412927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512763"/>
            <a:ext cx="2641194" cy="412686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54" y="1042096"/>
            <a:ext cx="3194685" cy="41256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2764"/>
            <a:ext cx="3195634" cy="412686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881417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82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活潑</a:t>
            </a:r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卻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又不失沉穩</a:t>
            </a:r>
            <a:endParaRPr lang="zh-TW" altLang="en-US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藍綠色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系</a:t>
            </a:r>
            <a:endParaRPr lang="en-US" altLang="zh-TW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</a:rPr>
              <a:t>當游標</a:t>
            </a:r>
            <a:r>
              <a:rPr lang="zh-TW" altLang="en-US" sz="2000" dirty="0">
                <a:latin typeface="+mn-ea"/>
              </a:rPr>
              <a:t>滑</a:t>
            </a:r>
            <a:r>
              <a:rPr lang="zh-TW" altLang="en-US" sz="2000" dirty="0" smtClean="0">
                <a:latin typeface="+mn-ea"/>
              </a:rPr>
              <a:t>過即可變色或展開選項</a:t>
            </a:r>
            <a:r>
              <a:rPr lang="en-US" altLang="zh-TW" sz="2000" dirty="0" smtClean="0">
                <a:latin typeface="+mn-ea"/>
              </a:rPr>
              <a:t>!!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469</TotalTime>
  <Words>101</Words>
  <Application>Microsoft Office PowerPoint</Application>
  <PresentationFormat>寬螢幕</PresentationFormat>
  <Paragraphs>38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微軟正黑體</vt:lpstr>
      <vt:lpstr>微軟正黑體 Light</vt:lpstr>
      <vt:lpstr>新細明體</vt:lpstr>
      <vt:lpstr>Agency FB</vt:lpstr>
      <vt:lpstr>Arial</vt:lpstr>
      <vt:lpstr>Century Gothic</vt:lpstr>
      <vt:lpstr>Gill Sans MT</vt:lpstr>
      <vt:lpstr>Impact</vt:lpstr>
      <vt:lpstr>Badge</vt:lpstr>
      <vt:lpstr>前端工程設計 與開發</vt:lpstr>
      <vt:lpstr>資工系網</vt:lpstr>
      <vt:lpstr>網站架構</vt:lpstr>
      <vt:lpstr>網站導覽</vt:lpstr>
      <vt:lpstr>PowerPoint 簡報</vt:lpstr>
      <vt:lpstr>PowerPoint 簡報</vt:lpstr>
      <vt:lpstr>PowerPoint 簡報</vt:lpstr>
      <vt:lpstr>PowerPoint 簡報</vt:lpstr>
      <vt:lpstr>hover</vt:lpstr>
      <vt:lpstr>rwd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Yu Tian Chou</cp:lastModifiedBy>
  <cp:revision>37</cp:revision>
  <dcterms:created xsi:type="dcterms:W3CDTF">2018-04-25T12:05:50Z</dcterms:created>
  <dcterms:modified xsi:type="dcterms:W3CDTF">2018-04-25T19:57:31Z</dcterms:modified>
</cp:coreProperties>
</file>